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5" r:id="rId5"/>
    <p:sldId id="262" r:id="rId6"/>
    <p:sldId id="261" r:id="rId7"/>
    <p:sldId id="260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CCFA4-B7C3-492C-9BDB-E4BE94C995C6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29C0-4661-4D35-8CB7-B82115738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29C0-4661-4D35-8CB7-B821157382B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E89FF6-E787-4AD9-A953-0B6B95C17BAB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AC7F9-19A8-4349-BFE0-0101232E54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8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8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8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8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20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2.png"/><Relationship Id="rId3" Type="http://schemas.openxmlformats.org/officeDocument/2006/relationships/image" Target="../media/image8.png"/><Relationship Id="rId7" Type="http://schemas.openxmlformats.org/officeDocument/2006/relationships/image" Target="../media/image138.png"/><Relationship Id="rId12" Type="http://schemas.openxmlformats.org/officeDocument/2006/relationships/image" Target="../media/image141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0.png"/><Relationship Id="rId5" Type="http://schemas.openxmlformats.org/officeDocument/2006/relationships/image" Target="../media/image136.png"/><Relationship Id="rId15" Type="http://schemas.openxmlformats.org/officeDocument/2006/relationships/image" Target="../media/image103.png"/><Relationship Id="rId10" Type="http://schemas.openxmlformats.org/officeDocument/2006/relationships/image" Target="../media/image6.png"/><Relationship Id="rId4" Type="http://schemas.openxmlformats.org/officeDocument/2006/relationships/image" Target="../media/image135.png"/><Relationship Id="rId9" Type="http://schemas.openxmlformats.org/officeDocument/2006/relationships/image" Target="../media/image122.png"/><Relationship Id="rId14" Type="http://schemas.openxmlformats.org/officeDocument/2006/relationships/image" Target="../media/image1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8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1512168" cy="145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248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273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49080"/>
            <a:ext cx="2409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268760"/>
            <a:ext cx="1139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9371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Заключение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Технологический прогресс в области материалов и базовых элементов электроники породил большой спектр новых компонентов, стабильно функционирующих в суровых условиях открытого космоса. Замена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твердые растворы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А3В5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-нитриды, использование гетеропереходов и других полупроводниковых структур, переход к тандемным и каскадным 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объедине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ниям фотодиодов для более эффективного преобразования солнечного излучения в электрический ток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неполный перечень результатов эволюционного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технологического прогре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сса. Достигнутое совершенство фотоэлектрических преобразователей солнечной энергии позволило использовать их 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как измерительный инструмент в условиях открытого космоса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перейти к созданию бортовых систем технического зрения, которые моделируют в определенной степени конфигурацию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нейросуперпозиционного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фасеточного глаза насекомых, т.е. к 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многогра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нным зрительным конструкциям. Основными преимуществами фасеточного солнечного датчика являются то, что его масса и размеры, относительно систем технического зрения других типов, невелики, и высокая точность и большое поле зрения могут быть реализованы одновременно, кроме того он может быть автономным прибором.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Итог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Фасеточные солнечные датчики в виде многогранной конструкции с минимальным набором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ФЭП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электронных элементов, как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автономном управлении КА, являются перспективным прибором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микро, нано и пико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спутников, которые будут использоваться РАН для фундаментальных и прикладных космических исследований.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35696" y="5481830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Вячеслав Данилович Глазков - старший научный сотрудник, к.т.н.,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тел. 333-41-11, 424-06-02,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vdglazkov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@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gmail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com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Владимир Александрович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Котцов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 - научный сотрудник, тел. 333-64-33,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vladkott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@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772412" y="6385457"/>
            <a:ext cx="314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2533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196752"/>
            <a:ext cx="135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28800"/>
            <a:ext cx="899592" cy="80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84784"/>
            <a:ext cx="1081920" cy="10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077072"/>
            <a:ext cx="2304256" cy="141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Вячеслав\Мои документы\Мои рисунки\Характеристика фотодиода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484784"/>
            <a:ext cx="960747" cy="109480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589240"/>
            <a:ext cx="1009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5589240"/>
            <a:ext cx="1533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5589240"/>
            <a:ext cx="258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5936" y="3212976"/>
            <a:ext cx="2046734" cy="235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56992"/>
            <a:ext cx="1835696" cy="21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3717032"/>
            <a:ext cx="273630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908720"/>
            <a:ext cx="85153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99592" y="2276872"/>
            <a:ext cx="438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79712" y="2204864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" y="1196752"/>
            <a:ext cx="1331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1368 Вт</a:t>
            </a:r>
            <a:r>
              <a:rPr lang="en-US" dirty="0" smtClean="0"/>
              <a:t>/</a:t>
            </a:r>
            <a:r>
              <a:rPr lang="ru-RU" dirty="0" smtClean="0"/>
              <a:t>м </a:t>
            </a:r>
            <a:r>
              <a:rPr lang="ru-RU" baseline="30000" dirty="0" smtClean="0"/>
              <a:t>2</a:t>
            </a:r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31840" y="1628800"/>
            <a:ext cx="2448272" cy="8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27984" y="1196752"/>
            <a:ext cx="2533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87082" y="3068960"/>
            <a:ext cx="3056918" cy="24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31840" y="6021288"/>
            <a:ext cx="237626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512" y="6381328"/>
            <a:ext cx="861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82021" y="1140045"/>
            <a:ext cx="2762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2564904"/>
            <a:ext cx="5895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940152" y="1916832"/>
            <a:ext cx="3143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 rot="5400000" flipH="1" flipV="1">
            <a:off x="5292080" y="155679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7920372" y="1160748"/>
            <a:ext cx="72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79712" y="170080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4067944" y="2060848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33" idx="0"/>
          </p:cNvCxnSpPr>
          <p:nvPr/>
        </p:nvCxnSpPr>
        <p:spPr>
          <a:xfrm rot="16200000" flipV="1">
            <a:off x="683953" y="5516847"/>
            <a:ext cx="144016" cy="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34" idx="0"/>
          </p:cNvCxnSpPr>
          <p:nvPr/>
        </p:nvCxnSpPr>
        <p:spPr>
          <a:xfrm rot="5400000" flipH="1" flipV="1">
            <a:off x="2651125" y="5540574"/>
            <a:ext cx="72008" cy="2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2"/>
          </p:cNvCxnSpPr>
          <p:nvPr/>
        </p:nvCxnSpPr>
        <p:spPr>
          <a:xfrm rot="5400000" flipH="1" flipV="1">
            <a:off x="4930632" y="5572578"/>
            <a:ext cx="90079" cy="87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5" idx="2"/>
          </p:cNvCxnSpPr>
          <p:nvPr/>
        </p:nvCxnSpPr>
        <p:spPr>
          <a:xfrm rot="5400000">
            <a:off x="4169005" y="6230360"/>
            <a:ext cx="121915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1368152" cy="7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73016"/>
            <a:ext cx="1296144" cy="7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412776"/>
            <a:ext cx="1440160" cy="130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08720"/>
            <a:ext cx="2552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908720"/>
            <a:ext cx="2819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3212976"/>
            <a:ext cx="2628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6093296"/>
            <a:ext cx="2295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6093296"/>
            <a:ext cx="1762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5301208"/>
            <a:ext cx="2171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6381328"/>
            <a:ext cx="1905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3933056"/>
            <a:ext cx="1430858" cy="12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5848" y="5229200"/>
            <a:ext cx="1368152" cy="94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1412776"/>
            <a:ext cx="1466785" cy="10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352" y="2564904"/>
            <a:ext cx="129480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80112" y="1268760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124744"/>
            <a:ext cx="2555776" cy="14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87824" y="908720"/>
            <a:ext cx="2457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1484784"/>
            <a:ext cx="1123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99792" y="1196752"/>
            <a:ext cx="1143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43808" y="2420888"/>
            <a:ext cx="838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7504" y="4149080"/>
            <a:ext cx="523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63688" y="3573016"/>
            <a:ext cx="523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07904" y="3573016"/>
            <a:ext cx="523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339752" y="4005064"/>
            <a:ext cx="5143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347864" y="1844824"/>
            <a:ext cx="1047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771800" y="1700808"/>
            <a:ext cx="114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91880" y="1412776"/>
            <a:ext cx="1047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79512" y="4293096"/>
            <a:ext cx="192878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339752" y="4365104"/>
            <a:ext cx="1728192" cy="16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7504" y="6381328"/>
            <a:ext cx="6572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283968" y="3429000"/>
            <a:ext cx="1800200" cy="175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228184" y="4941168"/>
            <a:ext cx="152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07504" y="2708920"/>
            <a:ext cx="3819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55576" y="548680"/>
            <a:ext cx="7019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139952" y="1196752"/>
            <a:ext cx="1352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067944" y="2780928"/>
            <a:ext cx="1476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 стрелкой 42"/>
          <p:cNvCxnSpPr/>
          <p:nvPr/>
        </p:nvCxnSpPr>
        <p:spPr>
          <a:xfrm rot="5400000">
            <a:off x="3707904" y="278092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8" idx="3"/>
          </p:cNvCxnSpPr>
          <p:nvPr/>
        </p:nvCxnSpPr>
        <p:spPr>
          <a:xfrm>
            <a:off x="5492502" y="1301527"/>
            <a:ext cx="447650" cy="327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452320" y="1988840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3" idx="1"/>
          </p:cNvCxnSpPr>
          <p:nvPr/>
        </p:nvCxnSpPr>
        <p:spPr>
          <a:xfrm rot="10800000" flipH="1" flipV="1">
            <a:off x="107504" y="2889894"/>
            <a:ext cx="1080120" cy="2195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596336" y="558924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032" idx="2"/>
          </p:cNvCxnSpPr>
          <p:nvPr/>
        </p:nvCxnSpPr>
        <p:spPr>
          <a:xfrm rot="16200000" flipH="1">
            <a:off x="8228828" y="5213619"/>
            <a:ext cx="170525" cy="148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 flipH="1" flipV="1">
            <a:off x="107504" y="580526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267744" y="594928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4103948" y="4905164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7164288" y="6165304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8136396" y="2168860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2264849" cy="1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56992"/>
            <a:ext cx="2448272" cy="52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402815"/>
            <a:ext cx="1584176" cy="14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0050" y="5445225"/>
            <a:ext cx="170566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5301208"/>
            <a:ext cx="172451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3455" y="5373217"/>
            <a:ext cx="161054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836712"/>
            <a:ext cx="27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4293096"/>
            <a:ext cx="2057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980728"/>
            <a:ext cx="1872208" cy="14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2420888"/>
            <a:ext cx="1858888" cy="14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3861048"/>
            <a:ext cx="16845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980728"/>
            <a:ext cx="1499418" cy="128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056" y="2276872"/>
            <a:ext cx="1777355" cy="13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6056" y="3717032"/>
            <a:ext cx="1728192" cy="14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908720"/>
            <a:ext cx="1557139" cy="138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2276872"/>
            <a:ext cx="1786880" cy="14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92280" y="3789040"/>
            <a:ext cx="1655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23928" y="836712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84168" y="836712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01025" y="836712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16016" y="5085184"/>
            <a:ext cx="720080" cy="3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1520" y="476672"/>
            <a:ext cx="8801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55976" y="2348880"/>
            <a:ext cx="378689" cy="4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516216" y="2348880"/>
            <a:ext cx="378689" cy="4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532440" y="2348880"/>
            <a:ext cx="378689" cy="4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7504" y="5085184"/>
            <a:ext cx="2190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>
            <a:off x="2195736" y="465313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8" idx="2"/>
          </p:cNvCxnSpPr>
          <p:nvPr/>
        </p:nvCxnSpPr>
        <p:spPr>
          <a:xfrm rot="5400000">
            <a:off x="4220158" y="1304764"/>
            <a:ext cx="171822" cy="18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9" idx="2"/>
          </p:cNvCxnSpPr>
          <p:nvPr/>
        </p:nvCxnSpPr>
        <p:spPr>
          <a:xfrm rot="5400000">
            <a:off x="6334869" y="1259235"/>
            <a:ext cx="190872" cy="26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2"/>
          </p:cNvCxnSpPr>
          <p:nvPr/>
        </p:nvCxnSpPr>
        <p:spPr>
          <a:xfrm rot="5400000">
            <a:off x="8435033" y="1175296"/>
            <a:ext cx="118864" cy="356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11960" y="3861048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00192" y="3717032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277225" y="3717032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92280" y="5301208"/>
            <a:ext cx="1047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8572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764704"/>
            <a:ext cx="3096344" cy="30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929459"/>
            <a:ext cx="2614488" cy="292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72816"/>
            <a:ext cx="1085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492896"/>
            <a:ext cx="2520280" cy="14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2725" y="3645024"/>
            <a:ext cx="2581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764704"/>
            <a:ext cx="1475655" cy="7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5575" y="764704"/>
            <a:ext cx="2638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34100" y="4149080"/>
            <a:ext cx="3009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4005064"/>
            <a:ext cx="3107435" cy="27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908720"/>
            <a:ext cx="216024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3808" y="1340768"/>
            <a:ext cx="1440160" cy="48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5816" y="980728"/>
            <a:ext cx="8286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63688" y="4509120"/>
            <a:ext cx="6667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rot="16200000" flipH="1">
            <a:off x="7236296" y="3861048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552220" y="3681028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4168" y="1628800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10742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348196"/>
            <a:ext cx="4860032" cy="250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39" y="620688"/>
            <a:ext cx="428584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908720"/>
            <a:ext cx="1368152" cy="25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501008"/>
            <a:ext cx="2599651" cy="15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501008"/>
            <a:ext cx="3838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149080"/>
            <a:ext cx="25717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5589240"/>
            <a:ext cx="1224136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04664"/>
            <a:ext cx="8763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3789040"/>
            <a:ext cx="3096344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3284984"/>
            <a:ext cx="1343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stCxn id="6" idx="1"/>
          </p:cNvCxnSpPr>
          <p:nvPr/>
        </p:nvCxnSpPr>
        <p:spPr>
          <a:xfrm rot="10800000" flipV="1">
            <a:off x="1115616" y="3394522"/>
            <a:ext cx="72008" cy="178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3573016"/>
            <a:ext cx="2828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rot="10800000" flipV="1">
            <a:off x="1403648" y="2924944"/>
            <a:ext cx="237626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8064388" y="3465004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771800" y="5013176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1584176" cy="18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80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908720"/>
            <a:ext cx="25389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72816"/>
            <a:ext cx="650924" cy="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980728"/>
            <a:ext cx="792088" cy="31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3232" y="908720"/>
            <a:ext cx="2340768" cy="21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3717032"/>
            <a:ext cx="2016224" cy="15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941168"/>
            <a:ext cx="3456384" cy="17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2924944"/>
            <a:ext cx="864096" cy="71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4653136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9952" y="3861048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2996952"/>
            <a:ext cx="2195736" cy="193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4981004"/>
            <a:ext cx="2088232" cy="187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653136"/>
            <a:ext cx="2123728" cy="20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980728"/>
            <a:ext cx="1296144" cy="228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1412776"/>
            <a:ext cx="138226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75656" y="2996952"/>
            <a:ext cx="2430983" cy="56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1835696" y="479715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2447764" y="2240868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07504" y="4221088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499992" y="3501008"/>
            <a:ext cx="20162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6876256" y="242088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120172" y="4401108"/>
            <a:ext cx="144016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827584" y="1916832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896036" y="2384884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838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2385214" cy="26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124744"/>
            <a:ext cx="18899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628800"/>
            <a:ext cx="3093374" cy="51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717032"/>
            <a:ext cx="3653166" cy="29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764704"/>
            <a:ext cx="650924" cy="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908720"/>
            <a:ext cx="792088" cy="31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836712"/>
            <a:ext cx="1484189" cy="27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6638925"/>
            <a:ext cx="1190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3573016"/>
            <a:ext cx="2514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836712"/>
            <a:ext cx="1733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3573016"/>
            <a:ext cx="216024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836712"/>
            <a:ext cx="864096" cy="71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2996952"/>
            <a:ext cx="1872208" cy="3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rot="5400000">
            <a:off x="1727684" y="3969060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259632" y="980728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1"/>
          </p:cNvCxnSpPr>
          <p:nvPr/>
        </p:nvCxnSpPr>
        <p:spPr>
          <a:xfrm flipV="1">
            <a:off x="3491880" y="1952836"/>
            <a:ext cx="504056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</p:cNvCxnSpPr>
          <p:nvPr/>
        </p:nvCxnSpPr>
        <p:spPr>
          <a:xfrm rot="16200000" flipH="1">
            <a:off x="7548220" y="1436668"/>
            <a:ext cx="205670" cy="3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8424428" y="1376772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23556"/>
            <a:ext cx="3275856" cy="373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8782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19907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725144"/>
            <a:ext cx="2034746" cy="15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124743"/>
            <a:ext cx="2736304" cy="300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261147"/>
            <a:ext cx="2357239" cy="259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561734"/>
            <a:ext cx="2088232" cy="2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662581"/>
            <a:ext cx="1907704" cy="219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149080"/>
            <a:ext cx="1362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908720"/>
            <a:ext cx="171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836712"/>
            <a:ext cx="219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7864" y="764704"/>
            <a:ext cx="4438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0072" y="1268760"/>
            <a:ext cx="8477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088" y="1772816"/>
            <a:ext cx="238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95736" y="2636912"/>
            <a:ext cx="333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6842</TotalTime>
  <Words>264</Words>
  <Application>Microsoft Office PowerPoint</Application>
  <PresentationFormat>Экран (4:3)</PresentationFormat>
  <Paragraphs>16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Сам по себе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Вячеслав</cp:lastModifiedBy>
  <cp:revision>153</cp:revision>
  <dcterms:created xsi:type="dcterms:W3CDTF">2011-01-25T10:40:39Z</dcterms:created>
  <dcterms:modified xsi:type="dcterms:W3CDTF">2011-03-14T14:01:12Z</dcterms:modified>
</cp:coreProperties>
</file>